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9" r:id="rId6"/>
    <p:sldId id="263" r:id="rId7"/>
    <p:sldId id="260" r:id="rId8"/>
    <p:sldId id="264" r:id="rId9"/>
    <p:sldId id="265" r:id="rId10"/>
  </p:sldIdLst>
  <p:sldSz cx="9144000" cy="5143500" type="screen16x9"/>
  <p:notesSz cx="6858000" cy="9144000"/>
  <p:defaultTextStyle>
    <a:defPPr>
      <a:defRPr lang="pl-P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3" d="100"/>
          <a:sy n="133" d="100"/>
        </p:scale>
        <p:origin x="906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ytuł prezentacji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44000" y="2687772"/>
            <a:ext cx="7541112" cy="1102519"/>
          </a:xfrm>
        </p:spPr>
        <p:txBody>
          <a:bodyPr lIns="0" tIns="0" rIns="0" bIns="0" anchor="b" anchorCtr="0">
            <a:noAutofit/>
          </a:bodyPr>
          <a:lstStyle>
            <a:lvl1pPr algn="l">
              <a:defRPr sz="3200" b="1">
                <a:solidFill>
                  <a:srgbClr val="FFFFFF"/>
                </a:solidFill>
                <a:latin typeface="Open Sans Regular"/>
                <a:cs typeface="Open Sans Regular"/>
              </a:defRPr>
            </a:lvl1pPr>
          </a:lstStyle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44000" y="3892070"/>
            <a:ext cx="6400800" cy="588409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  <a:latin typeface="Open Sans Light"/>
                <a:cs typeface="Open Sans 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044000" y="4486735"/>
            <a:ext cx="2895600" cy="27384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100">
                <a:solidFill>
                  <a:schemeClr val="bg1"/>
                </a:solidFill>
                <a:latin typeface="Open Sans Light"/>
                <a:cs typeface="Open Sans Light"/>
              </a:defRPr>
            </a:lvl1pPr>
          </a:lstStyle>
          <a:p>
            <a:endParaRPr lang="pl-PL" dirty="0"/>
          </a:p>
        </p:txBody>
      </p:sp>
      <p:pic>
        <p:nvPicPr>
          <p:cNvPr id="9" name="Obraz 8" descr="logoSGH_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741" y="473241"/>
            <a:ext cx="900363" cy="900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764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prezentacji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 descr="foto-ogolna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291" cy="5143500"/>
          </a:xfrm>
          <a:prstGeom prst="rect">
            <a:avLst/>
          </a:prstGeom>
        </p:spPr>
      </p:pic>
      <p:pic>
        <p:nvPicPr>
          <p:cNvPr id="6" name="Obraz 5" descr="SGH_piramida-ogolna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291" cy="5143500"/>
          </a:xfrm>
          <a:prstGeom prst="rect">
            <a:avLst/>
          </a:prstGeom>
        </p:spPr>
      </p:pic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044000" y="4486735"/>
            <a:ext cx="2895600" cy="27384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100">
                <a:solidFill>
                  <a:schemeClr val="bg1"/>
                </a:solidFill>
                <a:latin typeface="Open Sans Light"/>
                <a:cs typeface="Open Sans Light"/>
              </a:defRPr>
            </a:lvl1pPr>
          </a:lstStyle>
          <a:p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741" y="473241"/>
            <a:ext cx="900363" cy="900363"/>
          </a:xfrm>
          <a:prstGeom prst="rect">
            <a:avLst/>
          </a:prstGeom>
        </p:spPr>
      </p:pic>
      <p:sp>
        <p:nvSpPr>
          <p:cNvPr id="10" name="Tytuł 1"/>
          <p:cNvSpPr>
            <a:spLocks noGrp="1"/>
          </p:cNvSpPr>
          <p:nvPr>
            <p:ph type="ctrTitle"/>
          </p:nvPr>
        </p:nvSpPr>
        <p:spPr>
          <a:xfrm>
            <a:off x="1044000" y="2687772"/>
            <a:ext cx="7541112" cy="1102519"/>
          </a:xfrm>
        </p:spPr>
        <p:txBody>
          <a:bodyPr lIns="0" tIns="0" rIns="0" bIns="0" anchor="b" anchorCtr="0">
            <a:noAutofit/>
          </a:bodyPr>
          <a:lstStyle>
            <a:lvl1pPr algn="l">
              <a:defRPr sz="3200" b="1">
                <a:solidFill>
                  <a:srgbClr val="FFFFFF"/>
                </a:solidFill>
                <a:latin typeface="Open Sans Regular"/>
                <a:cs typeface="Open Sans Regular"/>
              </a:defRPr>
            </a:lvl1pPr>
          </a:lstStyle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11" name="Podtytuł 2"/>
          <p:cNvSpPr>
            <a:spLocks noGrp="1"/>
          </p:cNvSpPr>
          <p:nvPr>
            <p:ph type="subTitle" idx="1"/>
          </p:nvPr>
        </p:nvSpPr>
        <p:spPr>
          <a:xfrm>
            <a:off x="1044000" y="3892070"/>
            <a:ext cx="6400800" cy="588409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  <a:latin typeface="Open Sans Light"/>
                <a:cs typeface="Open Sans 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Kliknij, aby edytować styl wzorca podtytułu</a:t>
            </a:r>
          </a:p>
        </p:txBody>
      </p:sp>
    </p:spTree>
    <p:extLst>
      <p:ext uri="{BB962C8B-B14F-4D97-AF65-F5344CB8AC3E}">
        <p14:creationId xmlns:p14="http://schemas.microsoft.com/office/powerpoint/2010/main" val="3493182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 rozdziału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/>
          <p:cNvSpPr>
            <a:spLocks noGrp="1"/>
          </p:cNvSpPr>
          <p:nvPr>
            <p:ph type="ctrTitle"/>
          </p:nvPr>
        </p:nvSpPr>
        <p:spPr>
          <a:xfrm>
            <a:off x="1044000" y="3181996"/>
            <a:ext cx="7541112" cy="1102519"/>
          </a:xfrm>
        </p:spPr>
        <p:txBody>
          <a:bodyPr lIns="0" tIns="0" rIns="0" bIns="0" anchor="b" anchorCtr="0">
            <a:noAutofit/>
          </a:bodyPr>
          <a:lstStyle>
            <a:lvl1pPr algn="l">
              <a:defRPr sz="3200" b="1">
                <a:solidFill>
                  <a:srgbClr val="FFFFFF"/>
                </a:solidFill>
                <a:latin typeface="Open Sans Regular"/>
                <a:cs typeface="Open Sans Regular"/>
              </a:defRPr>
            </a:lvl1pPr>
          </a:lstStyle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</p:spTree>
    <p:extLst>
      <p:ext uri="{BB962C8B-B14F-4D97-AF65-F5344CB8AC3E}">
        <p14:creationId xmlns:p14="http://schemas.microsoft.com/office/powerpoint/2010/main" val="1087604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1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917999" y="1187302"/>
            <a:ext cx="7773417" cy="3145745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1077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2 kolum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918000" y="1187302"/>
            <a:ext cx="3577800" cy="3145745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920624" y="1187302"/>
            <a:ext cx="3766176" cy="3145745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77005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aleria zdję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7" name="Symbol zastępczy tekstu 6"/>
          <p:cNvSpPr>
            <a:spLocks noGrp="1"/>
          </p:cNvSpPr>
          <p:nvPr>
            <p:ph type="body" sz="quarter" idx="10" hasCustomPrompt="1"/>
          </p:nvPr>
        </p:nvSpPr>
        <p:spPr>
          <a:xfrm>
            <a:off x="917575" y="1238250"/>
            <a:ext cx="2273300" cy="300038"/>
          </a:xfrm>
        </p:spPr>
        <p:txBody>
          <a:bodyPr anchor="t" anchorCtr="0">
            <a:noAutofit/>
          </a:bodyPr>
          <a:lstStyle>
            <a:lvl1pPr marL="0" indent="0">
              <a:buNone/>
              <a:defRPr sz="1100">
                <a:solidFill>
                  <a:srgbClr val="00748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l-PL" dirty="0"/>
              <a:t>TYTUŁ ZDJĘCIA</a:t>
            </a:r>
          </a:p>
        </p:txBody>
      </p:sp>
      <p:sp>
        <p:nvSpPr>
          <p:cNvPr id="9" name="Symbol zastępczy obrazu 8"/>
          <p:cNvSpPr>
            <a:spLocks noGrp="1"/>
          </p:cNvSpPr>
          <p:nvPr>
            <p:ph type="pic" sz="quarter" idx="11"/>
          </p:nvPr>
        </p:nvSpPr>
        <p:spPr>
          <a:xfrm>
            <a:off x="917575" y="1538288"/>
            <a:ext cx="2273300" cy="2066925"/>
          </a:xfrm>
        </p:spPr>
        <p:txBody>
          <a:bodyPr/>
          <a:lstStyle/>
          <a:p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12"/>
          </p:nvPr>
        </p:nvSpPr>
        <p:spPr>
          <a:xfrm>
            <a:off x="917575" y="3682872"/>
            <a:ext cx="2273300" cy="611188"/>
          </a:xfrm>
        </p:spPr>
        <p:txBody>
          <a:bodyPr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900"/>
            </a:lvl2pPr>
            <a:lvl3pPr marL="914400" indent="0">
              <a:buNone/>
              <a:defRPr sz="9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2" name="Symbol zastępczy tekstu 6"/>
          <p:cNvSpPr>
            <a:spLocks noGrp="1"/>
          </p:cNvSpPr>
          <p:nvPr>
            <p:ph type="body" sz="quarter" idx="13" hasCustomPrompt="1"/>
          </p:nvPr>
        </p:nvSpPr>
        <p:spPr>
          <a:xfrm>
            <a:off x="3661120" y="1238250"/>
            <a:ext cx="2273300" cy="300038"/>
          </a:xfrm>
        </p:spPr>
        <p:txBody>
          <a:bodyPr anchor="t" anchorCtr="0">
            <a:noAutofit/>
          </a:bodyPr>
          <a:lstStyle>
            <a:lvl1pPr marL="0" indent="0">
              <a:buNone/>
              <a:defRPr sz="1100">
                <a:solidFill>
                  <a:srgbClr val="00748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l-PL" dirty="0"/>
              <a:t>TYTUŁ ZDJĘCIA</a:t>
            </a:r>
          </a:p>
        </p:txBody>
      </p:sp>
      <p:sp>
        <p:nvSpPr>
          <p:cNvPr id="13" name="Symbol zastępczy obrazu 8"/>
          <p:cNvSpPr>
            <a:spLocks noGrp="1"/>
          </p:cNvSpPr>
          <p:nvPr>
            <p:ph type="pic" sz="quarter" idx="14"/>
          </p:nvPr>
        </p:nvSpPr>
        <p:spPr>
          <a:xfrm>
            <a:off x="3661120" y="1538288"/>
            <a:ext cx="2273300" cy="2066925"/>
          </a:xfrm>
        </p:spPr>
        <p:txBody>
          <a:bodyPr/>
          <a:lstStyle/>
          <a:p>
            <a:endParaRPr lang="pl-PL"/>
          </a:p>
        </p:txBody>
      </p:sp>
      <p:sp>
        <p:nvSpPr>
          <p:cNvPr id="14" name="Symbol zastępczy zawartości 10"/>
          <p:cNvSpPr>
            <a:spLocks noGrp="1"/>
          </p:cNvSpPr>
          <p:nvPr>
            <p:ph sz="quarter" idx="15"/>
          </p:nvPr>
        </p:nvSpPr>
        <p:spPr>
          <a:xfrm>
            <a:off x="3661120" y="3682872"/>
            <a:ext cx="2273300" cy="611188"/>
          </a:xfrm>
        </p:spPr>
        <p:txBody>
          <a:bodyPr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900"/>
            </a:lvl2pPr>
            <a:lvl3pPr marL="914400" indent="0">
              <a:buNone/>
              <a:defRPr sz="9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5" name="Symbol zastępczy tekstu 6"/>
          <p:cNvSpPr>
            <a:spLocks noGrp="1"/>
          </p:cNvSpPr>
          <p:nvPr>
            <p:ph type="body" sz="quarter" idx="16" hasCustomPrompt="1"/>
          </p:nvPr>
        </p:nvSpPr>
        <p:spPr>
          <a:xfrm>
            <a:off x="6404391" y="1238250"/>
            <a:ext cx="2273300" cy="300038"/>
          </a:xfrm>
        </p:spPr>
        <p:txBody>
          <a:bodyPr anchor="t" anchorCtr="0">
            <a:noAutofit/>
          </a:bodyPr>
          <a:lstStyle>
            <a:lvl1pPr marL="0" indent="0">
              <a:buNone/>
              <a:defRPr sz="1100">
                <a:solidFill>
                  <a:srgbClr val="00748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l-PL" dirty="0"/>
              <a:t>TYTUŁ ZDJĘCIA</a:t>
            </a:r>
          </a:p>
        </p:txBody>
      </p:sp>
      <p:sp>
        <p:nvSpPr>
          <p:cNvPr id="16" name="Symbol zastępczy obrazu 8"/>
          <p:cNvSpPr>
            <a:spLocks noGrp="1"/>
          </p:cNvSpPr>
          <p:nvPr>
            <p:ph type="pic" sz="quarter" idx="17"/>
          </p:nvPr>
        </p:nvSpPr>
        <p:spPr>
          <a:xfrm>
            <a:off x="6404391" y="1538288"/>
            <a:ext cx="2273300" cy="2066925"/>
          </a:xfrm>
        </p:spPr>
        <p:txBody>
          <a:bodyPr/>
          <a:lstStyle/>
          <a:p>
            <a:endParaRPr lang="pl-PL"/>
          </a:p>
        </p:txBody>
      </p:sp>
      <p:sp>
        <p:nvSpPr>
          <p:cNvPr id="17" name="Symbol zastępczy zawartości 10"/>
          <p:cNvSpPr>
            <a:spLocks noGrp="1"/>
          </p:cNvSpPr>
          <p:nvPr>
            <p:ph sz="quarter" idx="18"/>
          </p:nvPr>
        </p:nvSpPr>
        <p:spPr>
          <a:xfrm>
            <a:off x="6404391" y="3682872"/>
            <a:ext cx="2273300" cy="611188"/>
          </a:xfrm>
        </p:spPr>
        <p:txBody>
          <a:bodyPr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900"/>
            </a:lvl2pPr>
            <a:lvl3pPr marL="914400" indent="0">
              <a:buNone/>
              <a:defRPr sz="9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1077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wizerunk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8" name="Symbol zastępczy obrazu 7"/>
          <p:cNvSpPr>
            <a:spLocks noGrp="1"/>
          </p:cNvSpPr>
          <p:nvPr>
            <p:ph type="pic" sz="quarter" idx="10"/>
          </p:nvPr>
        </p:nvSpPr>
        <p:spPr>
          <a:xfrm>
            <a:off x="0" y="1270000"/>
            <a:ext cx="4135438" cy="2840038"/>
          </a:xfrm>
        </p:spPr>
        <p:txBody>
          <a:bodyPr/>
          <a:lstStyle/>
          <a:p>
            <a:endParaRPr lang="pl-PL"/>
          </a:p>
        </p:txBody>
      </p:sp>
      <p:sp>
        <p:nvSpPr>
          <p:cNvPr id="10" name="Symbol zastępczy tekstu 9"/>
          <p:cNvSpPr>
            <a:spLocks noGrp="1"/>
          </p:cNvSpPr>
          <p:nvPr>
            <p:ph type="body" sz="quarter" idx="11"/>
          </p:nvPr>
        </p:nvSpPr>
        <p:spPr>
          <a:xfrm>
            <a:off x="4562475" y="1270000"/>
            <a:ext cx="4129088" cy="284003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056834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918000" y="387895"/>
            <a:ext cx="7773417" cy="67533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18000" y="1043751"/>
            <a:ext cx="7768800" cy="339447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PoleTekstowe 7"/>
          <p:cNvSpPr txBox="1"/>
          <p:nvPr userDrawn="1"/>
        </p:nvSpPr>
        <p:spPr>
          <a:xfrm>
            <a:off x="7896328" y="4586443"/>
            <a:ext cx="795089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pl-PL" sz="800" dirty="0" err="1">
                <a:solidFill>
                  <a:srgbClr val="007481"/>
                </a:solidFill>
                <a:latin typeface="Open Sans Regular"/>
                <a:cs typeface="Open Sans Regular"/>
              </a:rPr>
              <a:t>www.sgh.waw.pl</a:t>
            </a:r>
            <a:endParaRPr lang="pl-PL" sz="800" dirty="0">
              <a:solidFill>
                <a:srgbClr val="007481"/>
              </a:solidFill>
              <a:latin typeface="Open Sans Regular"/>
              <a:cs typeface="Open Sans Regular"/>
            </a:endParaRPr>
          </a:p>
        </p:txBody>
      </p:sp>
      <p:pic>
        <p:nvPicPr>
          <p:cNvPr id="9" name="Obraz 8" descr="SGH_male-logo.pn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763" y="4601068"/>
            <a:ext cx="395520" cy="161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715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52" r:id="rId5"/>
    <p:sldLayoutId id="2147483663" r:id="rId6"/>
    <p:sldLayoutId id="2147483654" r:id="rId7"/>
  </p:sldLayoutIdLst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chemeClr val="tx2"/>
          </a:solidFill>
          <a:latin typeface="Open Sans Regular"/>
          <a:ea typeface="+mj-ea"/>
          <a:cs typeface="Open Sans Regular"/>
        </a:defRPr>
      </a:lvl1pPr>
    </p:titleStyle>
    <p:bodyStyle>
      <a:lvl1pPr marL="216000" indent="-216000" algn="l" defTabSz="457200" rtl="0" eaLnBrk="1" latinLnBrk="0" hangingPunct="1">
        <a:lnSpc>
          <a:spcPct val="112000"/>
        </a:lnSpc>
        <a:spcBef>
          <a:spcPts val="0"/>
        </a:spcBef>
        <a:buClr>
          <a:schemeClr val="tx2"/>
        </a:buClr>
        <a:buFont typeface="Arial"/>
        <a:buChar char="•"/>
        <a:defRPr sz="1700" kern="1200">
          <a:solidFill>
            <a:schemeClr val="tx1"/>
          </a:solidFill>
          <a:latin typeface="Open Sans Light"/>
          <a:ea typeface="+mn-ea"/>
          <a:cs typeface="Open Sans Light"/>
        </a:defRPr>
      </a:lvl1pPr>
      <a:lvl2pPr marL="742950" indent="-285750" algn="l" defTabSz="457200" rtl="0" eaLnBrk="1" latinLnBrk="0" hangingPunct="1">
        <a:lnSpc>
          <a:spcPct val="112000"/>
        </a:lnSpc>
        <a:spcBef>
          <a:spcPts val="0"/>
        </a:spcBef>
        <a:buFont typeface="Arial"/>
        <a:buChar char="–"/>
        <a:defRPr sz="1700" kern="1200">
          <a:solidFill>
            <a:schemeClr val="tx1"/>
          </a:solidFill>
          <a:latin typeface="Open Sans Light"/>
          <a:ea typeface="+mn-ea"/>
          <a:cs typeface="Open Sans Light"/>
        </a:defRPr>
      </a:lvl2pPr>
      <a:lvl3pPr marL="1143000" indent="-228600" algn="l" defTabSz="457200" rtl="0" eaLnBrk="1" latinLnBrk="0" hangingPunct="1">
        <a:lnSpc>
          <a:spcPct val="112000"/>
        </a:lnSpc>
        <a:spcBef>
          <a:spcPts val="0"/>
        </a:spcBef>
        <a:buFont typeface="Arial"/>
        <a:buChar char="•"/>
        <a:defRPr sz="1700" kern="1200">
          <a:solidFill>
            <a:schemeClr val="tx1"/>
          </a:solidFill>
          <a:latin typeface="Open Sans Light"/>
          <a:ea typeface="+mn-ea"/>
          <a:cs typeface="Open Sans Light"/>
        </a:defRPr>
      </a:lvl3pPr>
      <a:lvl4pPr marL="1600200" indent="-228600" algn="l" defTabSz="457200" rtl="0" eaLnBrk="1" latinLnBrk="0" hangingPunct="1">
        <a:lnSpc>
          <a:spcPct val="112000"/>
        </a:lnSpc>
        <a:spcBef>
          <a:spcPts val="0"/>
        </a:spcBef>
        <a:buFont typeface="Arial"/>
        <a:buChar char="–"/>
        <a:defRPr sz="1700" kern="1200">
          <a:solidFill>
            <a:schemeClr val="tx1"/>
          </a:solidFill>
          <a:latin typeface="Open Sans Light"/>
          <a:ea typeface="+mn-ea"/>
          <a:cs typeface="Open Sans Light"/>
        </a:defRPr>
      </a:lvl4pPr>
      <a:lvl5pPr marL="2057400" indent="-228600" algn="l" defTabSz="457200" rtl="0" eaLnBrk="1" latinLnBrk="0" hangingPunct="1">
        <a:lnSpc>
          <a:spcPct val="112000"/>
        </a:lnSpc>
        <a:spcBef>
          <a:spcPts val="0"/>
        </a:spcBef>
        <a:buFont typeface="Arial"/>
        <a:buChar char="»"/>
        <a:defRPr sz="1700" kern="1200">
          <a:solidFill>
            <a:schemeClr val="tx1"/>
          </a:solidFill>
          <a:latin typeface="Open Sans Light"/>
          <a:ea typeface="+mn-ea"/>
          <a:cs typeface="Open Sans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 descr="dodaj tytuł"/>
          <p:cNvSpPr>
            <a:spLocks noGrp="1"/>
          </p:cNvSpPr>
          <p:nvPr>
            <p:ph type="ctrTitle"/>
          </p:nvPr>
        </p:nvSpPr>
        <p:spPr>
          <a:xfrm>
            <a:off x="1044000" y="1461601"/>
            <a:ext cx="7541112" cy="806400"/>
          </a:xfrm>
        </p:spPr>
        <p:txBody>
          <a:bodyPr/>
          <a:lstStyle/>
          <a:p>
            <a:r>
              <a:rPr lang="pl-PL" dirty="0"/>
              <a:t>Tytuł</a:t>
            </a:r>
          </a:p>
        </p:txBody>
      </p:sp>
      <p:sp>
        <p:nvSpPr>
          <p:cNvPr id="3" name="Podtytuł 2" descr="dodaj podtytuł"/>
          <p:cNvSpPr>
            <a:spLocks noGrp="1"/>
          </p:cNvSpPr>
          <p:nvPr>
            <p:ph type="subTitle" idx="1"/>
          </p:nvPr>
        </p:nvSpPr>
        <p:spPr>
          <a:xfrm>
            <a:off x="1044000" y="3627020"/>
            <a:ext cx="6400800" cy="588409"/>
          </a:xfrm>
        </p:spPr>
        <p:txBody>
          <a:bodyPr/>
          <a:lstStyle/>
          <a:p>
            <a:r>
              <a:rPr lang="pl-PL" dirty="0"/>
              <a:t>Autor:</a:t>
            </a:r>
          </a:p>
          <a:p>
            <a:r>
              <a:rPr lang="pl-PL" dirty="0"/>
              <a:t>Promotor:</a:t>
            </a:r>
          </a:p>
        </p:txBody>
      </p:sp>
    </p:spTree>
    <p:extLst>
      <p:ext uri="{BB962C8B-B14F-4D97-AF65-F5344CB8AC3E}">
        <p14:creationId xmlns:p14="http://schemas.microsoft.com/office/powerpoint/2010/main" val="726074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 descr="dodaj tytuł">
            <a:extLst>
              <a:ext uri="{FF2B5EF4-FFF2-40B4-BE49-F238E27FC236}">
                <a16:creationId xmlns:a16="http://schemas.microsoft.com/office/drawing/2014/main" id="{D650E060-2F03-B32F-6526-1BB7EC7BC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Cel pracy</a:t>
            </a:r>
          </a:p>
        </p:txBody>
      </p:sp>
      <p:sp>
        <p:nvSpPr>
          <p:cNvPr id="3" name="Symbol zastępczy zawartości 2" descr="dodaj tekst">
            <a:extLst>
              <a:ext uri="{FF2B5EF4-FFF2-40B4-BE49-F238E27FC236}">
                <a16:creationId xmlns:a16="http://schemas.microsoft.com/office/drawing/2014/main" id="{84B0B96C-895B-4635-A7BF-011789B59F6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18410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C849F8-D11E-5813-156F-86E2E0B94E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 descr="dodaj tytuł">
            <a:extLst>
              <a:ext uri="{FF2B5EF4-FFF2-40B4-BE49-F238E27FC236}">
                <a16:creationId xmlns:a16="http://schemas.microsoft.com/office/drawing/2014/main" id="{65ABE7AA-92E4-9679-26BF-4FD83E99F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Metoda</a:t>
            </a:r>
          </a:p>
        </p:txBody>
      </p:sp>
      <p:sp>
        <p:nvSpPr>
          <p:cNvPr id="3" name="Symbol zastępczy zawartości 2" descr="dodaj tekst">
            <a:extLst>
              <a:ext uri="{FF2B5EF4-FFF2-40B4-BE49-F238E27FC236}">
                <a16:creationId xmlns:a16="http://schemas.microsoft.com/office/drawing/2014/main" id="{C4557776-AB3C-D3BC-8D2F-AC38F72D436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89907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 descr="dodaj tytuł">
            <a:extLst>
              <a:ext uri="{FF2B5EF4-FFF2-40B4-BE49-F238E27FC236}">
                <a16:creationId xmlns:a16="http://schemas.microsoft.com/office/drawing/2014/main" id="{548B4716-4A6B-8413-540D-2A9F75478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Dane</a:t>
            </a:r>
          </a:p>
        </p:txBody>
      </p:sp>
      <p:sp>
        <p:nvSpPr>
          <p:cNvPr id="3" name="Symbol zastępczy zawartości 2" descr="dodaj tekst">
            <a:extLst>
              <a:ext uri="{FF2B5EF4-FFF2-40B4-BE49-F238E27FC236}">
                <a16:creationId xmlns:a16="http://schemas.microsoft.com/office/drawing/2014/main" id="{3EE15387-B0B8-5680-AD89-ECC6DBE8C83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zawartości 3" descr="dodaj tekst">
            <a:extLst>
              <a:ext uri="{FF2B5EF4-FFF2-40B4-BE49-F238E27FC236}">
                <a16:creationId xmlns:a16="http://schemas.microsoft.com/office/drawing/2014/main" id="{E5B872D9-4469-34B3-BF61-28B828A3B1D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02172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580779-16D4-8096-7C9E-AB7D10E738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 descr="dodaj tytuł">
            <a:extLst>
              <a:ext uri="{FF2B5EF4-FFF2-40B4-BE49-F238E27FC236}">
                <a16:creationId xmlns:a16="http://schemas.microsoft.com/office/drawing/2014/main" id="{BCB5E81C-C546-043A-5D82-72077BEBB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</a:t>
            </a:r>
          </a:p>
        </p:txBody>
      </p:sp>
      <p:sp>
        <p:nvSpPr>
          <p:cNvPr id="3" name="Symbol zastępczy zawartości 2" descr="dodaj tekst">
            <a:extLst>
              <a:ext uri="{FF2B5EF4-FFF2-40B4-BE49-F238E27FC236}">
                <a16:creationId xmlns:a16="http://schemas.microsoft.com/office/drawing/2014/main" id="{1A89E62A-B3D8-5AC1-2110-52064C98D34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zawartości 3" descr="dodaj tekst">
            <a:extLst>
              <a:ext uri="{FF2B5EF4-FFF2-40B4-BE49-F238E27FC236}">
                <a16:creationId xmlns:a16="http://schemas.microsoft.com/office/drawing/2014/main" id="{16046589-CDC7-9789-D466-2E26942403F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61766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61B626-B670-1B06-A49A-88000358DE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 descr="dodaj tytuł">
            <a:extLst>
              <a:ext uri="{FF2B5EF4-FFF2-40B4-BE49-F238E27FC236}">
                <a16:creationId xmlns:a16="http://schemas.microsoft.com/office/drawing/2014/main" id="{59B21F33-9DA7-202B-6DD6-458E80CCD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Podsumowanie</a:t>
            </a:r>
          </a:p>
        </p:txBody>
      </p:sp>
      <p:sp>
        <p:nvSpPr>
          <p:cNvPr id="3" name="Symbol zastępczy zawartości 2" descr="dodaj tekst">
            <a:extLst>
              <a:ext uri="{FF2B5EF4-FFF2-40B4-BE49-F238E27FC236}">
                <a16:creationId xmlns:a16="http://schemas.microsoft.com/office/drawing/2014/main" id="{B3A6F374-D847-2984-9F0C-46CADA59D4B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zawartości 3" descr="dodaj tekst">
            <a:extLst>
              <a:ext uri="{FF2B5EF4-FFF2-40B4-BE49-F238E27FC236}">
                <a16:creationId xmlns:a16="http://schemas.microsoft.com/office/drawing/2014/main" id="{3B9FBA5C-28D8-CE14-8B0C-BD16381A77A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995846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e 3">
      <a:dk1>
        <a:sysClr val="windowText" lastClr="000000"/>
      </a:dk1>
      <a:lt1>
        <a:sysClr val="window" lastClr="FFFFFF"/>
      </a:lt1>
      <a:dk2>
        <a:srgbClr val="007481"/>
      </a:dk2>
      <a:lt2>
        <a:srgbClr val="FFFFFF"/>
      </a:lt2>
      <a:accent1>
        <a:srgbClr val="007481"/>
      </a:accent1>
      <a:accent2>
        <a:srgbClr val="C7D42D"/>
      </a:accent2>
      <a:accent3>
        <a:srgbClr val="00B0E1"/>
      </a:accent3>
      <a:accent4>
        <a:srgbClr val="C6C6C6"/>
      </a:accent4>
      <a:accent5>
        <a:srgbClr val="7C7C7C"/>
      </a:accent5>
      <a:accent6>
        <a:srgbClr val="3C3C3C"/>
      </a:accent6>
      <a:hlink>
        <a:srgbClr val="009FE3"/>
      </a:hlink>
      <a:folHlink>
        <a:srgbClr val="BBE4F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362BABBD2697940AC1DAF92327D3420" ma:contentTypeVersion="1" ma:contentTypeDescription="Utwórz nowy dokument." ma:contentTypeScope="" ma:versionID="b758795591d9adbbd5813f01d912e2c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d5655aa40fd62c26d3cd695d3e5ffb0d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Planowana data rozpoczęcia" ma:internalName="PublishingStartDate">
      <xsd:simpleType>
        <xsd:restriction base="dms:Unknown"/>
      </xsd:simpleType>
    </xsd:element>
    <xsd:element name="PublishingExpirationDate" ma:index="9" nillable="true" ma:displayName="Planowana data zakończenia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D7146F4-CD50-483B-A986-20DDE415AD2A}">
  <ds:schemaRefs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purl.org/dc/dcmitype/"/>
    <ds:schemaRef ds:uri="http://schemas.microsoft.com/sharepoint/v3"/>
    <ds:schemaRef ds:uri="http://purl.org/dc/elements/1.1/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5978F437-BAC3-4677-99D1-C993966E22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916E3A7-EE9F-4734-A17B-C3B09181A41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11</Words>
  <Application>Microsoft Office PowerPoint</Application>
  <PresentationFormat>Pokaz na ekranie (16:9)</PresentationFormat>
  <Paragraphs>8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0" baseType="lpstr">
      <vt:lpstr>Arial</vt:lpstr>
      <vt:lpstr>Open Sans Light</vt:lpstr>
      <vt:lpstr>Open Sans Regular</vt:lpstr>
      <vt:lpstr>Motyw pakietu Office</vt:lpstr>
      <vt:lpstr>Tytuł</vt:lpstr>
      <vt:lpstr>Cel pracy</vt:lpstr>
      <vt:lpstr>Metoda</vt:lpstr>
      <vt:lpstr>Dane</vt:lpstr>
      <vt:lpstr>Wyniki</vt:lpstr>
      <vt:lpstr>Podsumowanie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ogólna SGH</dc:title>
  <dc:creator>kotbury</dc:creator>
  <cp:lastModifiedBy>Michał Rubaszek</cp:lastModifiedBy>
  <cp:revision>24</cp:revision>
  <dcterms:created xsi:type="dcterms:W3CDTF">2019-01-31T15:24:43Z</dcterms:created>
  <dcterms:modified xsi:type="dcterms:W3CDTF">2026-03-24T05:49:51Z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0x010100C362BABBD2697940AC1DAF92327D3420</vt:lpwstr>
  </property>
</Properties>
</file>